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8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20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473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804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7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256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471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974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048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24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084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88C4-1266-4898-BE24-718F7F93E623}" type="datetimeFigureOut">
              <a:rPr lang="pt-PT" smtClean="0"/>
              <a:t>06/02/2023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FC76-533B-4ED4-A32C-5B73671B37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25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15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889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Hugo Roberto Ferreira Santos</dc:creator>
  <cp:lastModifiedBy>Hugo Roberto Ferreira Santos</cp:lastModifiedBy>
  <cp:revision>11</cp:revision>
  <cp:lastPrinted>2023-02-02T13:58:48Z</cp:lastPrinted>
  <dcterms:created xsi:type="dcterms:W3CDTF">2020-01-14T11:40:30Z</dcterms:created>
  <dcterms:modified xsi:type="dcterms:W3CDTF">2023-02-06T16:27:59Z</dcterms:modified>
</cp:coreProperties>
</file>