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254875" cy="10385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16" y="1699653"/>
            <a:ext cx="6166644" cy="3615666"/>
          </a:xfrm>
        </p:spPr>
        <p:txBody>
          <a:bodyPr anchor="b"/>
          <a:lstStyle>
            <a:lvl1pPr algn="ctr">
              <a:defRPr sz="47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860" y="5454753"/>
            <a:ext cx="5441156" cy="2507406"/>
          </a:xfrm>
        </p:spPr>
        <p:txBody>
          <a:bodyPr/>
          <a:lstStyle>
            <a:lvl1pPr marL="0" indent="0" algn="ctr">
              <a:buNone/>
              <a:defRPr sz="1904"/>
            </a:lvl1pPr>
            <a:lvl2pPr marL="362742" indent="0" algn="ctr">
              <a:buNone/>
              <a:defRPr sz="1587"/>
            </a:lvl2pPr>
            <a:lvl3pPr marL="725485" indent="0" algn="ctr">
              <a:buNone/>
              <a:defRPr sz="1428"/>
            </a:lvl3pPr>
            <a:lvl4pPr marL="1088227" indent="0" algn="ctr">
              <a:buNone/>
              <a:defRPr sz="1269"/>
            </a:lvl4pPr>
            <a:lvl5pPr marL="1450970" indent="0" algn="ctr">
              <a:buNone/>
              <a:defRPr sz="1269"/>
            </a:lvl5pPr>
            <a:lvl6pPr marL="1813712" indent="0" algn="ctr">
              <a:buNone/>
              <a:defRPr sz="1269"/>
            </a:lvl6pPr>
            <a:lvl7pPr marL="2176455" indent="0" algn="ctr">
              <a:buNone/>
              <a:defRPr sz="1269"/>
            </a:lvl7pPr>
            <a:lvl8pPr marL="2539197" indent="0" algn="ctr">
              <a:buNone/>
              <a:defRPr sz="1269"/>
            </a:lvl8pPr>
            <a:lvl9pPr marL="2901940" indent="0" algn="ctr">
              <a:buNone/>
              <a:defRPr sz="126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675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664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1771" y="552928"/>
            <a:ext cx="1564332" cy="880116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773" y="552928"/>
            <a:ext cx="4602311" cy="880116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920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315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94" y="2589147"/>
            <a:ext cx="6257330" cy="4320048"/>
          </a:xfrm>
        </p:spPr>
        <p:txBody>
          <a:bodyPr anchor="b"/>
          <a:lstStyle>
            <a:lvl1pPr>
              <a:defRPr sz="47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94" y="6950064"/>
            <a:ext cx="6257330" cy="2271811"/>
          </a:xfrm>
        </p:spPr>
        <p:txBody>
          <a:bodyPr/>
          <a:lstStyle>
            <a:lvl1pPr marL="0" indent="0">
              <a:buNone/>
              <a:defRPr sz="1904">
                <a:solidFill>
                  <a:schemeClr val="tx1"/>
                </a:solidFill>
              </a:defRPr>
            </a:lvl1pPr>
            <a:lvl2pPr marL="362742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2pPr>
            <a:lvl3pPr marL="725485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3pPr>
            <a:lvl4pPr marL="108822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4pPr>
            <a:lvl5pPr marL="145097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5pPr>
            <a:lvl6pPr marL="1813712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6pPr>
            <a:lvl7pPr marL="2176455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7pPr>
            <a:lvl8pPr marL="253919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8pPr>
            <a:lvl9pPr marL="290194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661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73" y="2764638"/>
            <a:ext cx="3083322" cy="658945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2780" y="2764638"/>
            <a:ext cx="3083322" cy="658945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610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7" y="552930"/>
            <a:ext cx="6257330" cy="200736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718" y="2545872"/>
            <a:ext cx="3069152" cy="1247693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718" y="3793565"/>
            <a:ext cx="3069152" cy="557976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2781" y="2545872"/>
            <a:ext cx="3084267" cy="1247693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2781" y="3793565"/>
            <a:ext cx="3084267" cy="557976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030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74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64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362"/>
            <a:ext cx="2339886" cy="242326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67" y="1495311"/>
            <a:ext cx="3672780" cy="7380383"/>
          </a:xfrm>
        </p:spPr>
        <p:txBody>
          <a:bodyPr/>
          <a:lstStyle>
            <a:lvl1pPr>
              <a:defRPr sz="2539"/>
            </a:lvl1pPr>
            <a:lvl2pPr>
              <a:defRPr sz="2222"/>
            </a:lvl2pPr>
            <a:lvl3pPr>
              <a:defRPr sz="1904"/>
            </a:lvl3pPr>
            <a:lvl4pPr>
              <a:defRPr sz="1587"/>
            </a:lvl4pPr>
            <a:lvl5pPr>
              <a:defRPr sz="1587"/>
            </a:lvl5pPr>
            <a:lvl6pPr>
              <a:defRPr sz="1587"/>
            </a:lvl6pPr>
            <a:lvl7pPr>
              <a:defRPr sz="1587"/>
            </a:lvl7pPr>
            <a:lvl8pPr>
              <a:defRPr sz="1587"/>
            </a:lvl8pPr>
            <a:lvl9pPr>
              <a:defRPr sz="1587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628"/>
            <a:ext cx="2339886" cy="5772085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8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362"/>
            <a:ext cx="2339886" cy="242326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4267" y="1495311"/>
            <a:ext cx="3672780" cy="7380383"/>
          </a:xfrm>
        </p:spPr>
        <p:txBody>
          <a:bodyPr anchor="t"/>
          <a:lstStyle>
            <a:lvl1pPr marL="0" indent="0">
              <a:buNone/>
              <a:defRPr sz="2539"/>
            </a:lvl1pPr>
            <a:lvl2pPr marL="362742" indent="0">
              <a:buNone/>
              <a:defRPr sz="2222"/>
            </a:lvl2pPr>
            <a:lvl3pPr marL="725485" indent="0">
              <a:buNone/>
              <a:defRPr sz="1904"/>
            </a:lvl3pPr>
            <a:lvl4pPr marL="1088227" indent="0">
              <a:buNone/>
              <a:defRPr sz="1587"/>
            </a:lvl4pPr>
            <a:lvl5pPr marL="1450970" indent="0">
              <a:buNone/>
              <a:defRPr sz="1587"/>
            </a:lvl5pPr>
            <a:lvl6pPr marL="1813712" indent="0">
              <a:buNone/>
              <a:defRPr sz="1587"/>
            </a:lvl6pPr>
            <a:lvl7pPr marL="2176455" indent="0">
              <a:buNone/>
              <a:defRPr sz="1587"/>
            </a:lvl7pPr>
            <a:lvl8pPr marL="2539197" indent="0">
              <a:buNone/>
              <a:defRPr sz="1587"/>
            </a:lvl8pPr>
            <a:lvl9pPr marL="2901940" indent="0">
              <a:buNone/>
              <a:defRPr sz="158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628"/>
            <a:ext cx="2339886" cy="5772085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704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773" y="552930"/>
            <a:ext cx="6257330" cy="2007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773" y="2764638"/>
            <a:ext cx="6257330" cy="658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773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8C6D1-58BB-4BCA-A945-D41E0B04AD04}" type="datetimeFigureOut">
              <a:rPr lang="pt-PT" smtClean="0"/>
              <a:t>19/02/2024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178" y="9625753"/>
            <a:ext cx="2448520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3755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7416-BA0B-4633-8463-247642B375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842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25485" rtl="0" eaLnBrk="1" latinLnBrk="0" hangingPunct="1">
        <a:lnSpc>
          <a:spcPct val="90000"/>
        </a:lnSpc>
        <a:spcBef>
          <a:spcPct val="0"/>
        </a:spcBef>
        <a:buNone/>
        <a:defRPr sz="34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371" indent="-181371" algn="l" defTabSz="725485" rtl="0" eaLnBrk="1" latinLnBrk="0" hangingPunct="1">
        <a:lnSpc>
          <a:spcPct val="90000"/>
        </a:lnSpc>
        <a:spcBef>
          <a:spcPts val="793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411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0685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6959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99508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35782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72056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308331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1pPr>
      <a:lvl2pPr marL="362742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2pPr>
      <a:lvl3pPr marL="725485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3pPr>
      <a:lvl4pPr marL="1088227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5097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813712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76455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539197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901940" algn="l" defTabSz="725485" rtl="0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ção de Conteúdo 5">
            <a:extLst>
              <a:ext uri="{FF2B5EF4-FFF2-40B4-BE49-F238E27FC236}">
                <a16:creationId xmlns:a16="http://schemas.microsoft.com/office/drawing/2014/main" id="{CA9D0D2D-74C9-46B8-8375-EEF4D7A6D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41"/>
            <a:ext cx="7254875" cy="10262884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229" y="4423231"/>
            <a:ext cx="6257330" cy="788779"/>
          </a:xfrm>
        </p:spPr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19269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8162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Hugo Roberto Ferreira Santos</dc:creator>
  <cp:lastModifiedBy>Hugo Roberto Ferreira Santos</cp:lastModifiedBy>
  <cp:revision>7</cp:revision>
  <dcterms:created xsi:type="dcterms:W3CDTF">2024-01-11T20:59:17Z</dcterms:created>
  <dcterms:modified xsi:type="dcterms:W3CDTF">2024-02-19T10:38:37Z</dcterms:modified>
</cp:coreProperties>
</file>